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BC9EE-FD23-40AC-8CE9-3E436025C71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341FD0-0507-4C7D-932D-A148849DF5F9}">
      <dgm:prSet phldrT="[Text]"/>
      <dgm:spPr/>
      <dgm:t>
        <a:bodyPr/>
        <a:lstStyle/>
        <a:p>
          <a:r>
            <a:rPr lang="et-EE" b="1" dirty="0" smtClean="0"/>
            <a:t>Liikumine arengu- ja koostöökeskse õpikäsituse poole </a:t>
          </a:r>
          <a:endParaRPr lang="en-US" b="1" dirty="0"/>
        </a:p>
      </dgm:t>
    </dgm:pt>
    <dgm:pt modelId="{04FC3345-197A-4027-8AA0-A8A46C583CC5}" type="parTrans" cxnId="{96029F3E-EE85-474A-8930-80783AD2310A}">
      <dgm:prSet/>
      <dgm:spPr/>
      <dgm:t>
        <a:bodyPr/>
        <a:lstStyle/>
        <a:p>
          <a:endParaRPr lang="en-US"/>
        </a:p>
      </dgm:t>
    </dgm:pt>
    <dgm:pt modelId="{68AA6DC1-5B69-4009-97D9-82E7305AC246}" type="sibTrans" cxnId="{96029F3E-EE85-474A-8930-80783AD2310A}">
      <dgm:prSet/>
      <dgm:spPr/>
      <dgm:t>
        <a:bodyPr/>
        <a:lstStyle/>
        <a:p>
          <a:endParaRPr lang="en-US"/>
        </a:p>
      </dgm:t>
    </dgm:pt>
    <dgm:pt modelId="{E958CA4E-A5FF-45D6-BE08-343592D6A5EB}">
      <dgm:prSet phldrT="[Text]" custT="1"/>
      <dgm:spPr/>
      <dgm:t>
        <a:bodyPr/>
        <a:lstStyle/>
        <a:p>
          <a:r>
            <a:rPr lang="et-EE" sz="1900" dirty="0" smtClean="0"/>
            <a:t>Õpetaja positsiooni ja maine tõus</a:t>
          </a:r>
          <a:endParaRPr lang="en-US" sz="1900" dirty="0"/>
        </a:p>
      </dgm:t>
    </dgm:pt>
    <dgm:pt modelId="{821A2D9A-FDE7-492B-9741-CA84C056B47C}" type="parTrans" cxnId="{616CF398-0D91-4EF0-836C-59FE7AFD17EE}">
      <dgm:prSet/>
      <dgm:spPr/>
      <dgm:t>
        <a:bodyPr/>
        <a:lstStyle/>
        <a:p>
          <a:endParaRPr lang="en-US"/>
        </a:p>
      </dgm:t>
    </dgm:pt>
    <dgm:pt modelId="{E1026643-9FFC-4AA7-B30D-BDB083C2D54F}" type="sibTrans" cxnId="{616CF398-0D91-4EF0-836C-59FE7AFD17EE}">
      <dgm:prSet/>
      <dgm:spPr/>
      <dgm:t>
        <a:bodyPr/>
        <a:lstStyle/>
        <a:p>
          <a:endParaRPr lang="en-US"/>
        </a:p>
      </dgm:t>
    </dgm:pt>
    <dgm:pt modelId="{D82D8A5F-9659-4BEC-818F-320FF5C4ADEA}">
      <dgm:prSet phldrT="[Text]"/>
      <dgm:spPr/>
      <dgm:t>
        <a:bodyPr/>
        <a:lstStyle/>
        <a:p>
          <a:r>
            <a:rPr lang="et-EE" dirty="0" smtClean="0"/>
            <a:t>Digikultuur- ja kirjaoskus</a:t>
          </a:r>
          <a:endParaRPr lang="en-US" dirty="0"/>
        </a:p>
      </dgm:t>
    </dgm:pt>
    <dgm:pt modelId="{EA7E7C9E-3685-4E7B-BC89-A1495E8B9CB9}" type="parTrans" cxnId="{3B091BC7-055C-477B-88B8-D871F9CE94BA}">
      <dgm:prSet/>
      <dgm:spPr/>
      <dgm:t>
        <a:bodyPr/>
        <a:lstStyle/>
        <a:p>
          <a:endParaRPr lang="en-US"/>
        </a:p>
      </dgm:t>
    </dgm:pt>
    <dgm:pt modelId="{B0B17970-E062-49BF-9FD1-CB6E9F5B5849}" type="sibTrans" cxnId="{3B091BC7-055C-477B-88B8-D871F9CE94BA}">
      <dgm:prSet/>
      <dgm:spPr/>
      <dgm:t>
        <a:bodyPr/>
        <a:lstStyle/>
        <a:p>
          <a:endParaRPr lang="en-US"/>
        </a:p>
      </dgm:t>
    </dgm:pt>
    <dgm:pt modelId="{6FAF2515-D667-4204-AEF6-5539264297C0}">
      <dgm:prSet phldrT="[Text]" custT="1"/>
      <dgm:spPr/>
      <dgm:t>
        <a:bodyPr/>
        <a:lstStyle/>
        <a:p>
          <a:r>
            <a:rPr lang="et-EE" sz="1900" dirty="0" smtClean="0"/>
            <a:t>Seos teadmusühisk ja innovatsiooni</a:t>
          </a:r>
        </a:p>
        <a:p>
          <a:r>
            <a:rPr lang="et-EE" sz="1900" dirty="0" smtClean="0"/>
            <a:t>majandusega </a:t>
          </a:r>
          <a:endParaRPr lang="en-US" sz="1900" dirty="0"/>
        </a:p>
      </dgm:t>
    </dgm:pt>
    <dgm:pt modelId="{5D6B1644-6EDF-4F56-814E-F0106258670F}" type="parTrans" cxnId="{C880EACA-090B-4CD5-BC4E-6C3284CA70DE}">
      <dgm:prSet/>
      <dgm:spPr/>
      <dgm:t>
        <a:bodyPr/>
        <a:lstStyle/>
        <a:p>
          <a:endParaRPr lang="en-US"/>
        </a:p>
      </dgm:t>
    </dgm:pt>
    <dgm:pt modelId="{A81F6FC8-7AC8-434B-9E67-3CDB6F674416}" type="sibTrans" cxnId="{C880EACA-090B-4CD5-BC4E-6C3284CA70DE}">
      <dgm:prSet/>
      <dgm:spPr/>
      <dgm:t>
        <a:bodyPr/>
        <a:lstStyle/>
        <a:p>
          <a:endParaRPr lang="en-US"/>
        </a:p>
      </dgm:t>
    </dgm:pt>
    <dgm:pt modelId="{3FFC1A42-535B-4E46-AC8A-619EBB765338}">
      <dgm:prSet phldrT="[Text]"/>
      <dgm:spPr/>
      <dgm:t>
        <a:bodyPr/>
        <a:lstStyle/>
        <a:p>
          <a:r>
            <a:rPr lang="et-EE" dirty="0" smtClean="0"/>
            <a:t>Õppes osalemise kasv </a:t>
          </a:r>
          <a:endParaRPr lang="en-US" dirty="0"/>
        </a:p>
      </dgm:t>
    </dgm:pt>
    <dgm:pt modelId="{5B001EF9-A345-4926-B868-074234EF2F4C}" type="parTrans" cxnId="{81760725-ADCD-4D1E-BF93-F5F31FCFBB11}">
      <dgm:prSet/>
      <dgm:spPr/>
      <dgm:t>
        <a:bodyPr/>
        <a:lstStyle/>
        <a:p>
          <a:endParaRPr lang="en-US"/>
        </a:p>
      </dgm:t>
    </dgm:pt>
    <dgm:pt modelId="{FC39F539-F270-4AFF-866F-06ADBDC08966}" type="sibTrans" cxnId="{81760725-ADCD-4D1E-BF93-F5F31FCFBB11}">
      <dgm:prSet/>
      <dgm:spPr/>
      <dgm:t>
        <a:bodyPr/>
        <a:lstStyle/>
        <a:p>
          <a:endParaRPr lang="en-US"/>
        </a:p>
      </dgm:t>
    </dgm:pt>
    <dgm:pt modelId="{C0C4B9FB-48A4-4B7C-B33D-56E922BD6E23}" type="pres">
      <dgm:prSet presAssocID="{E0CBC9EE-FD23-40AC-8CE9-3E436025C71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588D36-B074-4D5D-8761-7DB0BCAE3521}" type="pres">
      <dgm:prSet presAssocID="{0A341FD0-0507-4C7D-932D-A148849DF5F9}" presName="centerShape" presStyleLbl="node0" presStyleIdx="0" presStyleCnt="1" custScaleX="196952" custScaleY="128243" custLinFactNeighborX="-906" custLinFactNeighborY="-2347"/>
      <dgm:spPr/>
      <dgm:t>
        <a:bodyPr/>
        <a:lstStyle/>
        <a:p>
          <a:endParaRPr lang="en-US"/>
        </a:p>
      </dgm:t>
    </dgm:pt>
    <dgm:pt modelId="{7D027B68-843E-47F7-BA01-3B0983A21D46}" type="pres">
      <dgm:prSet presAssocID="{821A2D9A-FDE7-492B-9741-CA84C056B47C}" presName="Name9" presStyleLbl="parChTrans1D2" presStyleIdx="0" presStyleCnt="4"/>
      <dgm:spPr/>
      <dgm:t>
        <a:bodyPr/>
        <a:lstStyle/>
        <a:p>
          <a:endParaRPr lang="en-US"/>
        </a:p>
      </dgm:t>
    </dgm:pt>
    <dgm:pt modelId="{C5892CAA-168C-4735-B331-06039447BAC1}" type="pres">
      <dgm:prSet presAssocID="{821A2D9A-FDE7-492B-9741-CA84C056B47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4C96DA5-46B0-45E3-92E5-B4EAB3DF8CBB}" type="pres">
      <dgm:prSet presAssocID="{E958CA4E-A5FF-45D6-BE08-343592D6A5EB}" presName="node" presStyleLbl="node1" presStyleIdx="0" presStyleCnt="4" custScaleX="197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81F86-0E16-4324-9A07-DF5E3D27EC97}" type="pres">
      <dgm:prSet presAssocID="{EA7E7C9E-3685-4E7B-BC89-A1495E8B9CB9}" presName="Name9" presStyleLbl="parChTrans1D2" presStyleIdx="1" presStyleCnt="4"/>
      <dgm:spPr/>
      <dgm:t>
        <a:bodyPr/>
        <a:lstStyle/>
        <a:p>
          <a:endParaRPr lang="en-US"/>
        </a:p>
      </dgm:t>
    </dgm:pt>
    <dgm:pt modelId="{EA0981A4-8AEA-4468-AA6C-2A4F54856E39}" type="pres">
      <dgm:prSet presAssocID="{EA7E7C9E-3685-4E7B-BC89-A1495E8B9CB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6DF8E2BD-53CF-4E69-8B59-240B15112ADF}" type="pres">
      <dgm:prSet presAssocID="{D82D8A5F-9659-4BEC-818F-320FF5C4ADEA}" presName="node" presStyleLbl="node1" presStyleIdx="1" presStyleCnt="4" custScaleX="155873" custScaleY="122787" custRadScaleRad="155806" custRadScaleInc="-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2B324-CE5A-4141-B5E3-5EEF256C9FF1}" type="pres">
      <dgm:prSet presAssocID="{5D6B1644-6EDF-4F56-814E-F0106258670F}" presName="Name9" presStyleLbl="parChTrans1D2" presStyleIdx="2" presStyleCnt="4"/>
      <dgm:spPr/>
      <dgm:t>
        <a:bodyPr/>
        <a:lstStyle/>
        <a:p>
          <a:endParaRPr lang="en-US"/>
        </a:p>
      </dgm:t>
    </dgm:pt>
    <dgm:pt modelId="{569440B8-0F07-4581-AA60-9494B5A78ADB}" type="pres">
      <dgm:prSet presAssocID="{5D6B1644-6EDF-4F56-814E-F0106258670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F6BAE179-B909-45AB-A29E-481C33FFC520}" type="pres">
      <dgm:prSet presAssocID="{6FAF2515-D667-4204-AEF6-5539264297C0}" presName="node" presStyleLbl="node1" presStyleIdx="2" presStyleCnt="4" custScaleX="195374" custScaleY="120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F9193C-E54D-4B02-8737-B10C68CFF061}" type="pres">
      <dgm:prSet presAssocID="{5B001EF9-A345-4926-B868-074234EF2F4C}" presName="Name9" presStyleLbl="parChTrans1D2" presStyleIdx="3" presStyleCnt="4"/>
      <dgm:spPr/>
      <dgm:t>
        <a:bodyPr/>
        <a:lstStyle/>
        <a:p>
          <a:endParaRPr lang="en-US"/>
        </a:p>
      </dgm:t>
    </dgm:pt>
    <dgm:pt modelId="{CF74DF3A-75D4-4445-805A-366EA96E6FB8}" type="pres">
      <dgm:prSet presAssocID="{5B001EF9-A345-4926-B868-074234EF2F4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A2EA1DD-B19D-4C45-A696-D4904C128354}" type="pres">
      <dgm:prSet presAssocID="{3FFC1A42-535B-4E46-AC8A-619EBB765338}" presName="node" presStyleLbl="node1" presStyleIdx="3" presStyleCnt="4" custScaleX="152490" custScaleY="112333" custRadScaleRad="158440" custRadScaleInc="-2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221D19-77BB-46D5-8749-C4A2389C99F4}" type="presOf" srcId="{0A341FD0-0507-4C7D-932D-A148849DF5F9}" destId="{95588D36-B074-4D5D-8761-7DB0BCAE3521}" srcOrd="0" destOrd="0" presId="urn:microsoft.com/office/officeart/2005/8/layout/radial1"/>
    <dgm:cxn modelId="{9B66C427-91F1-482F-9932-C65299939CBF}" type="presOf" srcId="{E0CBC9EE-FD23-40AC-8CE9-3E436025C716}" destId="{C0C4B9FB-48A4-4B7C-B33D-56E922BD6E23}" srcOrd="0" destOrd="0" presId="urn:microsoft.com/office/officeart/2005/8/layout/radial1"/>
    <dgm:cxn modelId="{7F80E2AB-1876-41CA-94FD-0A8BE09AB326}" type="presOf" srcId="{821A2D9A-FDE7-492B-9741-CA84C056B47C}" destId="{C5892CAA-168C-4735-B331-06039447BAC1}" srcOrd="1" destOrd="0" presId="urn:microsoft.com/office/officeart/2005/8/layout/radial1"/>
    <dgm:cxn modelId="{27E46395-3F7D-4F2A-BF42-AD73754597A9}" type="presOf" srcId="{3FFC1A42-535B-4E46-AC8A-619EBB765338}" destId="{0A2EA1DD-B19D-4C45-A696-D4904C128354}" srcOrd="0" destOrd="0" presId="urn:microsoft.com/office/officeart/2005/8/layout/radial1"/>
    <dgm:cxn modelId="{4F8056FE-209A-4540-8AFF-CFBBF5AF5E0F}" type="presOf" srcId="{E958CA4E-A5FF-45D6-BE08-343592D6A5EB}" destId="{44C96DA5-46B0-45E3-92E5-B4EAB3DF8CBB}" srcOrd="0" destOrd="0" presId="urn:microsoft.com/office/officeart/2005/8/layout/radial1"/>
    <dgm:cxn modelId="{C880EACA-090B-4CD5-BC4E-6C3284CA70DE}" srcId="{0A341FD0-0507-4C7D-932D-A148849DF5F9}" destId="{6FAF2515-D667-4204-AEF6-5539264297C0}" srcOrd="2" destOrd="0" parTransId="{5D6B1644-6EDF-4F56-814E-F0106258670F}" sibTransId="{A81F6FC8-7AC8-434B-9E67-3CDB6F674416}"/>
    <dgm:cxn modelId="{616CF398-0D91-4EF0-836C-59FE7AFD17EE}" srcId="{0A341FD0-0507-4C7D-932D-A148849DF5F9}" destId="{E958CA4E-A5FF-45D6-BE08-343592D6A5EB}" srcOrd="0" destOrd="0" parTransId="{821A2D9A-FDE7-492B-9741-CA84C056B47C}" sibTransId="{E1026643-9FFC-4AA7-B30D-BDB083C2D54F}"/>
    <dgm:cxn modelId="{6A8D7AD8-FA50-4F6E-8282-622543F98A01}" type="presOf" srcId="{5B001EF9-A345-4926-B868-074234EF2F4C}" destId="{CF74DF3A-75D4-4445-805A-366EA96E6FB8}" srcOrd="1" destOrd="0" presId="urn:microsoft.com/office/officeart/2005/8/layout/radial1"/>
    <dgm:cxn modelId="{85589BA4-24C9-46F8-A0BC-12B6FF8EA6F0}" type="presOf" srcId="{D82D8A5F-9659-4BEC-818F-320FF5C4ADEA}" destId="{6DF8E2BD-53CF-4E69-8B59-240B15112ADF}" srcOrd="0" destOrd="0" presId="urn:microsoft.com/office/officeart/2005/8/layout/radial1"/>
    <dgm:cxn modelId="{A46BC537-B35B-4BBF-BF76-9362A52FB115}" type="presOf" srcId="{5D6B1644-6EDF-4F56-814E-F0106258670F}" destId="{569440B8-0F07-4581-AA60-9494B5A78ADB}" srcOrd="1" destOrd="0" presId="urn:microsoft.com/office/officeart/2005/8/layout/radial1"/>
    <dgm:cxn modelId="{3B091BC7-055C-477B-88B8-D871F9CE94BA}" srcId="{0A341FD0-0507-4C7D-932D-A148849DF5F9}" destId="{D82D8A5F-9659-4BEC-818F-320FF5C4ADEA}" srcOrd="1" destOrd="0" parTransId="{EA7E7C9E-3685-4E7B-BC89-A1495E8B9CB9}" sibTransId="{B0B17970-E062-49BF-9FD1-CB6E9F5B5849}"/>
    <dgm:cxn modelId="{D08E4DAD-BE60-4930-BDD6-3D536EC3FFB1}" type="presOf" srcId="{821A2D9A-FDE7-492B-9741-CA84C056B47C}" destId="{7D027B68-843E-47F7-BA01-3B0983A21D46}" srcOrd="0" destOrd="0" presId="urn:microsoft.com/office/officeart/2005/8/layout/radial1"/>
    <dgm:cxn modelId="{B3963DA3-0CB7-4200-BA2E-A4D26406B7D4}" type="presOf" srcId="{EA7E7C9E-3685-4E7B-BC89-A1495E8B9CB9}" destId="{1CE81F86-0E16-4324-9A07-DF5E3D27EC97}" srcOrd="0" destOrd="0" presId="urn:microsoft.com/office/officeart/2005/8/layout/radial1"/>
    <dgm:cxn modelId="{3CAFCF75-D99F-4044-BE3E-B63329D4BEB1}" type="presOf" srcId="{5D6B1644-6EDF-4F56-814E-F0106258670F}" destId="{99E2B324-CE5A-4141-B5E3-5EEF256C9FF1}" srcOrd="0" destOrd="0" presId="urn:microsoft.com/office/officeart/2005/8/layout/radial1"/>
    <dgm:cxn modelId="{96029F3E-EE85-474A-8930-80783AD2310A}" srcId="{E0CBC9EE-FD23-40AC-8CE9-3E436025C716}" destId="{0A341FD0-0507-4C7D-932D-A148849DF5F9}" srcOrd="0" destOrd="0" parTransId="{04FC3345-197A-4027-8AA0-A8A46C583CC5}" sibTransId="{68AA6DC1-5B69-4009-97D9-82E7305AC246}"/>
    <dgm:cxn modelId="{81760725-ADCD-4D1E-BF93-F5F31FCFBB11}" srcId="{0A341FD0-0507-4C7D-932D-A148849DF5F9}" destId="{3FFC1A42-535B-4E46-AC8A-619EBB765338}" srcOrd="3" destOrd="0" parTransId="{5B001EF9-A345-4926-B868-074234EF2F4C}" sibTransId="{FC39F539-F270-4AFF-866F-06ADBDC08966}"/>
    <dgm:cxn modelId="{B4A861FB-BF2E-45D0-AAD0-835DB956F100}" type="presOf" srcId="{EA7E7C9E-3685-4E7B-BC89-A1495E8B9CB9}" destId="{EA0981A4-8AEA-4468-AA6C-2A4F54856E39}" srcOrd="1" destOrd="0" presId="urn:microsoft.com/office/officeart/2005/8/layout/radial1"/>
    <dgm:cxn modelId="{C7226A8C-3F9E-4E37-BC49-2B4449819A1F}" type="presOf" srcId="{5B001EF9-A345-4926-B868-074234EF2F4C}" destId="{93F9193C-E54D-4B02-8737-B10C68CFF061}" srcOrd="0" destOrd="0" presId="urn:microsoft.com/office/officeart/2005/8/layout/radial1"/>
    <dgm:cxn modelId="{3A72D986-AF14-4ADC-9C07-EB7FFC185E1E}" type="presOf" srcId="{6FAF2515-D667-4204-AEF6-5539264297C0}" destId="{F6BAE179-B909-45AB-A29E-481C33FFC520}" srcOrd="0" destOrd="0" presId="urn:microsoft.com/office/officeart/2005/8/layout/radial1"/>
    <dgm:cxn modelId="{325AF5EB-3976-4E97-A1B0-DABF0859BB46}" type="presParOf" srcId="{C0C4B9FB-48A4-4B7C-B33D-56E922BD6E23}" destId="{95588D36-B074-4D5D-8761-7DB0BCAE3521}" srcOrd="0" destOrd="0" presId="urn:microsoft.com/office/officeart/2005/8/layout/radial1"/>
    <dgm:cxn modelId="{42F8F6D9-1788-44E3-85F5-71E77269DC20}" type="presParOf" srcId="{C0C4B9FB-48A4-4B7C-B33D-56E922BD6E23}" destId="{7D027B68-843E-47F7-BA01-3B0983A21D46}" srcOrd="1" destOrd="0" presId="urn:microsoft.com/office/officeart/2005/8/layout/radial1"/>
    <dgm:cxn modelId="{2B270C78-31D8-4C4B-AE8F-9044793B24BA}" type="presParOf" srcId="{7D027B68-843E-47F7-BA01-3B0983A21D46}" destId="{C5892CAA-168C-4735-B331-06039447BAC1}" srcOrd="0" destOrd="0" presId="urn:microsoft.com/office/officeart/2005/8/layout/radial1"/>
    <dgm:cxn modelId="{393AD6AB-CEBB-49B5-A1A4-F84FC109C07C}" type="presParOf" srcId="{C0C4B9FB-48A4-4B7C-B33D-56E922BD6E23}" destId="{44C96DA5-46B0-45E3-92E5-B4EAB3DF8CBB}" srcOrd="2" destOrd="0" presId="urn:microsoft.com/office/officeart/2005/8/layout/radial1"/>
    <dgm:cxn modelId="{9C8E0781-CF42-4210-9EFC-52D54835219D}" type="presParOf" srcId="{C0C4B9FB-48A4-4B7C-B33D-56E922BD6E23}" destId="{1CE81F86-0E16-4324-9A07-DF5E3D27EC97}" srcOrd="3" destOrd="0" presId="urn:microsoft.com/office/officeart/2005/8/layout/radial1"/>
    <dgm:cxn modelId="{4E566C94-6650-43FA-87FF-92BCAF03B225}" type="presParOf" srcId="{1CE81F86-0E16-4324-9A07-DF5E3D27EC97}" destId="{EA0981A4-8AEA-4468-AA6C-2A4F54856E39}" srcOrd="0" destOrd="0" presId="urn:microsoft.com/office/officeart/2005/8/layout/radial1"/>
    <dgm:cxn modelId="{6708EBB8-A817-42C7-ABDB-6C964A3316B3}" type="presParOf" srcId="{C0C4B9FB-48A4-4B7C-B33D-56E922BD6E23}" destId="{6DF8E2BD-53CF-4E69-8B59-240B15112ADF}" srcOrd="4" destOrd="0" presId="urn:microsoft.com/office/officeart/2005/8/layout/radial1"/>
    <dgm:cxn modelId="{7160A5F1-A5A0-4481-9E43-42A186F8F510}" type="presParOf" srcId="{C0C4B9FB-48A4-4B7C-B33D-56E922BD6E23}" destId="{99E2B324-CE5A-4141-B5E3-5EEF256C9FF1}" srcOrd="5" destOrd="0" presId="urn:microsoft.com/office/officeart/2005/8/layout/radial1"/>
    <dgm:cxn modelId="{447493E1-FC82-40C7-9EC6-143D160E8BDB}" type="presParOf" srcId="{99E2B324-CE5A-4141-B5E3-5EEF256C9FF1}" destId="{569440B8-0F07-4581-AA60-9494B5A78ADB}" srcOrd="0" destOrd="0" presId="urn:microsoft.com/office/officeart/2005/8/layout/radial1"/>
    <dgm:cxn modelId="{07ABC5C0-E361-4B3D-9C8D-30304A51FD5E}" type="presParOf" srcId="{C0C4B9FB-48A4-4B7C-B33D-56E922BD6E23}" destId="{F6BAE179-B909-45AB-A29E-481C33FFC520}" srcOrd="6" destOrd="0" presId="urn:microsoft.com/office/officeart/2005/8/layout/radial1"/>
    <dgm:cxn modelId="{B0751200-7B70-483A-A393-62DB636C1BAD}" type="presParOf" srcId="{C0C4B9FB-48A4-4B7C-B33D-56E922BD6E23}" destId="{93F9193C-E54D-4B02-8737-B10C68CFF061}" srcOrd="7" destOrd="0" presId="urn:microsoft.com/office/officeart/2005/8/layout/radial1"/>
    <dgm:cxn modelId="{3E6DC41A-E10D-41D2-953F-43110BD30DB5}" type="presParOf" srcId="{93F9193C-E54D-4B02-8737-B10C68CFF061}" destId="{CF74DF3A-75D4-4445-805A-366EA96E6FB8}" srcOrd="0" destOrd="0" presId="urn:microsoft.com/office/officeart/2005/8/layout/radial1"/>
    <dgm:cxn modelId="{11925FAD-BE18-409F-B705-A6666AA3FCD3}" type="presParOf" srcId="{C0C4B9FB-48A4-4B7C-B33D-56E922BD6E23}" destId="{0A2EA1DD-B19D-4C45-A696-D4904C12835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88D36-B074-4D5D-8761-7DB0BCAE3521}">
      <dsp:nvSpPr>
        <dsp:cNvPr id="0" name=""/>
        <dsp:cNvSpPr/>
      </dsp:nvSpPr>
      <dsp:spPr>
        <a:xfrm>
          <a:off x="2602649" y="1580537"/>
          <a:ext cx="2928948" cy="1907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b="1" kern="1200" dirty="0" smtClean="0"/>
            <a:t>Liikumine arengu- ja koostöökeskse õpikäsituse poole </a:t>
          </a:r>
          <a:endParaRPr lang="en-US" sz="1900" b="1" kern="1200" dirty="0"/>
        </a:p>
      </dsp:txBody>
      <dsp:txXfrm>
        <a:off x="3031584" y="1859833"/>
        <a:ext cx="2071078" cy="1348558"/>
      </dsp:txXfrm>
    </dsp:sp>
    <dsp:sp modelId="{7D027B68-843E-47F7-BA01-3B0983A21D46}">
      <dsp:nvSpPr>
        <dsp:cNvPr id="0" name=""/>
        <dsp:cNvSpPr/>
      </dsp:nvSpPr>
      <dsp:spPr>
        <a:xfrm rot="16265352">
          <a:off x="4012127" y="1489818"/>
          <a:ext cx="149083" cy="32527"/>
        </a:xfrm>
        <a:custGeom>
          <a:avLst/>
          <a:gdLst/>
          <a:ahLst/>
          <a:cxnLst/>
          <a:rect l="0" t="0" r="0" b="0"/>
          <a:pathLst>
            <a:path>
              <a:moveTo>
                <a:pt x="0" y="16263"/>
              </a:moveTo>
              <a:lnTo>
                <a:pt x="149083" y="16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2942" y="1502355"/>
        <a:ext cx="7454" cy="7454"/>
      </dsp:txXfrm>
    </dsp:sp>
    <dsp:sp modelId="{44C96DA5-46B0-45E3-92E5-B4EAB3DF8CBB}">
      <dsp:nvSpPr>
        <dsp:cNvPr id="0" name=""/>
        <dsp:cNvSpPr/>
      </dsp:nvSpPr>
      <dsp:spPr>
        <a:xfrm>
          <a:off x="2636142" y="-55549"/>
          <a:ext cx="2932160" cy="1487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Õpetaja positsiooni ja maine tõus</a:t>
          </a:r>
          <a:endParaRPr lang="en-US" sz="1900" kern="1200" dirty="0"/>
        </a:p>
      </dsp:txBody>
      <dsp:txXfrm>
        <a:off x="3065547" y="162237"/>
        <a:ext cx="2073350" cy="1051566"/>
      </dsp:txXfrm>
    </dsp:sp>
    <dsp:sp modelId="{1CE81F86-0E16-4324-9A07-DF5E3D27EC97}">
      <dsp:nvSpPr>
        <dsp:cNvPr id="0" name=""/>
        <dsp:cNvSpPr/>
      </dsp:nvSpPr>
      <dsp:spPr>
        <a:xfrm rot="89021">
          <a:off x="5530376" y="2560694"/>
          <a:ext cx="381866" cy="32527"/>
        </a:xfrm>
        <a:custGeom>
          <a:avLst/>
          <a:gdLst/>
          <a:ahLst/>
          <a:cxnLst/>
          <a:rect l="0" t="0" r="0" b="0"/>
          <a:pathLst>
            <a:path>
              <a:moveTo>
                <a:pt x="0" y="16263"/>
              </a:moveTo>
              <a:lnTo>
                <a:pt x="381866" y="16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1763" y="2567411"/>
        <a:ext cx="19093" cy="19093"/>
      </dsp:txXfrm>
    </dsp:sp>
    <dsp:sp modelId="{6DF8E2BD-53CF-4E69-8B59-240B15112ADF}">
      <dsp:nvSpPr>
        <dsp:cNvPr id="0" name=""/>
        <dsp:cNvSpPr/>
      </dsp:nvSpPr>
      <dsp:spPr>
        <a:xfrm>
          <a:off x="5911552" y="1698898"/>
          <a:ext cx="2318047" cy="18260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300" kern="1200" dirty="0" smtClean="0"/>
            <a:t>Digikultuur- ja kirjaoskus</a:t>
          </a:r>
          <a:endParaRPr lang="en-US" sz="2300" kern="1200" dirty="0"/>
        </a:p>
      </dsp:txBody>
      <dsp:txXfrm>
        <a:off x="6251022" y="1966311"/>
        <a:ext cx="1639107" cy="1291186"/>
      </dsp:txXfrm>
    </dsp:sp>
    <dsp:sp modelId="{99E2B324-CE5A-4141-B5E3-5EEF256C9FF1}">
      <dsp:nvSpPr>
        <dsp:cNvPr id="0" name=""/>
        <dsp:cNvSpPr/>
      </dsp:nvSpPr>
      <dsp:spPr>
        <a:xfrm rot="5340507">
          <a:off x="3994593" y="3561952"/>
          <a:ext cx="181202" cy="32527"/>
        </a:xfrm>
        <a:custGeom>
          <a:avLst/>
          <a:gdLst/>
          <a:ahLst/>
          <a:cxnLst/>
          <a:rect l="0" t="0" r="0" b="0"/>
          <a:pathLst>
            <a:path>
              <a:moveTo>
                <a:pt x="0" y="16263"/>
              </a:moveTo>
              <a:lnTo>
                <a:pt x="181202" y="16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0664" y="3573685"/>
        <a:ext cx="9060" cy="9060"/>
      </dsp:txXfrm>
    </dsp:sp>
    <dsp:sp modelId="{F6BAE179-B909-45AB-A29E-481C33FFC520}">
      <dsp:nvSpPr>
        <dsp:cNvPr id="0" name=""/>
        <dsp:cNvSpPr/>
      </dsp:nvSpPr>
      <dsp:spPr>
        <a:xfrm>
          <a:off x="2649481" y="3668752"/>
          <a:ext cx="2905481" cy="17866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Seos teadmusühisk ja innovatsiooni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majandusega </a:t>
          </a:r>
          <a:endParaRPr lang="en-US" sz="1900" kern="1200" dirty="0"/>
        </a:p>
      </dsp:txBody>
      <dsp:txXfrm>
        <a:off x="3074979" y="3930394"/>
        <a:ext cx="2054485" cy="1263319"/>
      </dsp:txXfrm>
    </dsp:sp>
    <dsp:sp modelId="{93F9193C-E54D-4B02-8737-B10C68CFF061}">
      <dsp:nvSpPr>
        <dsp:cNvPr id="0" name=""/>
        <dsp:cNvSpPr/>
      </dsp:nvSpPr>
      <dsp:spPr>
        <a:xfrm rot="10617821">
          <a:off x="2264568" y="2604362"/>
          <a:ext cx="343157" cy="32527"/>
        </a:xfrm>
        <a:custGeom>
          <a:avLst/>
          <a:gdLst/>
          <a:ahLst/>
          <a:cxnLst/>
          <a:rect l="0" t="0" r="0" b="0"/>
          <a:pathLst>
            <a:path>
              <a:moveTo>
                <a:pt x="0" y="16263"/>
              </a:moveTo>
              <a:lnTo>
                <a:pt x="343157" y="16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27567" y="2612046"/>
        <a:ext cx="17157" cy="17157"/>
      </dsp:txXfrm>
    </dsp:sp>
    <dsp:sp modelId="{0A2EA1DD-B19D-4C45-A696-D4904C128354}">
      <dsp:nvSpPr>
        <dsp:cNvPr id="0" name=""/>
        <dsp:cNvSpPr/>
      </dsp:nvSpPr>
      <dsp:spPr>
        <a:xfrm>
          <a:off x="0" y="1854429"/>
          <a:ext cx="2267737" cy="16705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300" kern="1200" dirty="0" smtClean="0"/>
            <a:t>Õppes osalemise kasv </a:t>
          </a:r>
          <a:endParaRPr lang="en-US" sz="2300" kern="1200" dirty="0"/>
        </a:p>
      </dsp:txBody>
      <dsp:txXfrm>
        <a:off x="332102" y="2099075"/>
        <a:ext cx="1603533" cy="1181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705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30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4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41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927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6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7472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41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48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7796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4638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3188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Blaah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ctr" eaLnBrk="1" hangingPunct="1"/>
            <a:r>
              <a:rPr lang="et-EE" sz="2200" smtClean="0"/>
              <a:t> </a:t>
            </a:r>
            <a:r>
              <a:rPr lang="et-EE" sz="2200" b="1"/>
              <a:t>H</a:t>
            </a:r>
            <a:r>
              <a:rPr lang="et-EE" sz="2200" b="1" smtClean="0"/>
              <a:t>aridusstrateegia väljakutsed</a:t>
            </a:r>
            <a:endParaRPr lang="en-US" sz="2200" b="1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39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1979613" y="2205038"/>
            <a:ext cx="1296987" cy="86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40425" y="2060575"/>
            <a:ext cx="1223963" cy="7921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95513" y="4508500"/>
            <a:ext cx="1296987" cy="5762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724525" y="4508500"/>
            <a:ext cx="1150938" cy="649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EHF 201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EHF 2012</Template>
  <TotalTime>2</TotalTime>
  <Words>25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EHF 2012</vt:lpstr>
      <vt:lpstr> Haridusstrateegia väljakutsed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Peamised väljakutsed haridusstrateegia raames</dc:title>
  <dc:creator>Kasutaja</dc:creator>
  <cp:lastModifiedBy>Lelo Liive</cp:lastModifiedBy>
  <cp:revision>2</cp:revision>
  <dcterms:created xsi:type="dcterms:W3CDTF">2013-06-12T14:39:12Z</dcterms:created>
  <dcterms:modified xsi:type="dcterms:W3CDTF">2013-06-12T19:01:56Z</dcterms:modified>
</cp:coreProperties>
</file>